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2FACF-2199-4585-B598-440AC2D63516}" type="datetimeFigureOut">
              <a:rPr lang="en-US" smtClean="0"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BFC4D-B35E-4C83-87B1-AE7D0426848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133600"/>
            <a:ext cx="8534400" cy="1938992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DO NOW: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mettez à la possessif (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make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it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possessive – use mon, ma, or mes)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vendredi le 18 mars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0668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Objective: Use possessive adjectives (my, your, his/her) to talk about things that belong to other people and yourself</a:t>
            </a:r>
            <a:endParaRPr lang="en-US" sz="28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4292025"/>
            <a:ext cx="28194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1.  Un papier  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600" y="4267200"/>
            <a:ext cx="28194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>
                <a:latin typeface="Kristen ITC" pitchFamily="66" charset="0"/>
              </a:rPr>
              <a:t>2</a:t>
            </a:r>
            <a:r>
              <a:rPr lang="fr-FR" sz="3200" dirty="0" smtClean="0">
                <a:latin typeface="Kristen ITC" pitchFamily="66" charset="0"/>
              </a:rPr>
              <a:t>.  Un livre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257800"/>
            <a:ext cx="28194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3</a:t>
            </a:r>
            <a:r>
              <a:rPr lang="fr-FR" sz="3200" dirty="0" smtClean="0">
                <a:latin typeface="Kristen ITC" pitchFamily="66" charset="0"/>
              </a:rPr>
              <a:t>.  Une tante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0" y="5130225"/>
            <a:ext cx="464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4</a:t>
            </a:r>
            <a:r>
              <a:rPr lang="fr-FR" sz="3200" dirty="0" smtClean="0">
                <a:latin typeface="Kristen ITC" pitchFamily="66" charset="0"/>
              </a:rPr>
              <a:t>.  Des grands-parents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1400" y="6019800"/>
            <a:ext cx="464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5</a:t>
            </a:r>
            <a:r>
              <a:rPr lang="fr-FR" sz="3200" dirty="0" smtClean="0">
                <a:latin typeface="Kristen ITC" pitchFamily="66" charset="0"/>
              </a:rPr>
              <a:t>.  Une université</a:t>
            </a:r>
            <a:endParaRPr lang="fr-FR" sz="32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04800"/>
            <a:ext cx="6324600" cy="1323439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6. L’appartement de Marine est beau</a:t>
            </a:r>
            <a:r>
              <a:rPr lang="fr-FR" sz="4000" dirty="0" smtClean="0">
                <a:latin typeface="Kristen ITC" pitchFamily="66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7000" y="4953000"/>
            <a:ext cx="6019800" cy="1323439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Oui, son appartement est beau.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1506" name="Picture 2" descr="http://images02.olx.com/ui/9/32/49/1289288328_136112349_9-Nice-Apartment-for-Rent-in-Chicago-IL--12892883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4381500" cy="2933701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04800"/>
            <a:ext cx="6324600" cy="1323439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7. Les cousins de Thomas sont élèves</a:t>
            </a:r>
            <a:r>
              <a:rPr lang="fr-FR" sz="4000" dirty="0" smtClean="0">
                <a:latin typeface="Kristen ITC" pitchFamily="66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7000" y="4953000"/>
            <a:ext cx="6019800" cy="1323439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Oui, ses cousins sont élèves.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2530" name="Picture 2" descr="http://www.englishfirst.com/trt/images/english-language-studen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828800"/>
            <a:ext cx="3333750" cy="285750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000" y="304800"/>
            <a:ext cx="7010400" cy="1323439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8. Les grands-parents de Thomas ont un chien</a:t>
            </a:r>
            <a:r>
              <a:rPr lang="fr-FR" sz="4000" dirty="0" smtClean="0">
                <a:latin typeface="Kristen ITC" pitchFamily="66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7000" y="4953000"/>
            <a:ext cx="6019800" cy="1323439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Oui, ses grands-parents ont un chien.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3554" name="Picture 2" descr="http://www.corbisimages.com/images/572/B504FE74-41B1-4525-B574-E9C8C7CFC9B7/42-15345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057400"/>
            <a:ext cx="3810000" cy="2562226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304800"/>
          <a:ext cx="8305800" cy="2080752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661160"/>
                <a:gridCol w="1661160"/>
                <a:gridCol w="1661160"/>
                <a:gridCol w="1661160"/>
                <a:gridCol w="1661160"/>
              </a:tblGrid>
              <a:tr h="609600">
                <a:tc gridSpan="5"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Copiez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 et </a:t>
                      </a:r>
                      <a:r>
                        <a:rPr lang="en-US" sz="2800" baseline="0" dirty="0" err="1" smtClean="0">
                          <a:latin typeface="Kristen ITC" pitchFamily="66" charset="0"/>
                        </a:rPr>
                        <a:t>complétez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: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47115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My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Ma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Mon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304800"/>
          <a:ext cx="8305800" cy="5410202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661160"/>
                <a:gridCol w="1661160"/>
                <a:gridCol w="1661160"/>
                <a:gridCol w="1661160"/>
                <a:gridCol w="1661160"/>
              </a:tblGrid>
              <a:tr h="609600">
                <a:tc gridSpan="5"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Copiez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 et </a:t>
                      </a:r>
                      <a:r>
                        <a:rPr lang="en-US" sz="2800" baseline="0" dirty="0" err="1" smtClean="0">
                          <a:latin typeface="Kristen ITC" pitchFamily="66" charset="0"/>
                        </a:rPr>
                        <a:t>complétez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: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47115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My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Mon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Ma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Mon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Mes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664725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Your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Ton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Ta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Ton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Tes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664725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His/hers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Son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Sa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Son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Ses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63246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Ta mère est belle?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0800" y="1371600"/>
            <a:ext cx="63246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Ton père est blond?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514600"/>
            <a:ext cx="63246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Ton chien est adorable?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0800" y="3657600"/>
            <a:ext cx="63246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Tes cousins sont sympa?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648200"/>
            <a:ext cx="8686800" cy="646331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600" dirty="0" smtClean="0">
                <a:latin typeface="Kristen ITC" pitchFamily="66" charset="0"/>
              </a:rPr>
              <a:t>Ta prof de français est intelligente?</a:t>
            </a:r>
            <a:endParaRPr lang="fr-FR" sz="3600" dirty="0" smtClean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5867400"/>
            <a:ext cx="69342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Tes profs sont intelligents?</a:t>
            </a:r>
            <a:endParaRPr lang="fr-FR" sz="40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989328">
            <a:off x="292882" y="727906"/>
            <a:ext cx="7086600" cy="1938992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Avec ton partenaire, ouvrez à la page H13 et complétez activité 12.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505319">
            <a:off x="2590800" y="3733800"/>
            <a:ext cx="6096000" cy="1938992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Parlez français – j’écoute!!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0.gstatic.com/images?q=tbn:ANd9GcSP-31-OkUVP2p9aR-DuGE8_J13kUC_WR-MWsmIhC8mEowkMkStCA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95400"/>
            <a:ext cx="3200400" cy="3840482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sp>
        <p:nvSpPr>
          <p:cNvPr id="3" name="TextBox 2"/>
          <p:cNvSpPr txBox="1"/>
          <p:nvPr/>
        </p:nvSpPr>
        <p:spPr>
          <a:xfrm>
            <a:off x="2590800" y="304800"/>
            <a:ext cx="6324600" cy="1323439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1. Le fr</a:t>
            </a:r>
            <a:r>
              <a:rPr lang="fr-FR" sz="4000" dirty="0" smtClean="0">
                <a:latin typeface="Kristen ITC" pitchFamily="66" charset="0"/>
              </a:rPr>
              <a:t>ère de Marine est dans sa chambre?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2800" y="4953000"/>
            <a:ext cx="5334000" cy="1323439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Oui, son frère est dans sa chambre.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04800"/>
            <a:ext cx="6324600" cy="1323439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2. Le p</a:t>
            </a:r>
            <a:r>
              <a:rPr lang="fr-FR" sz="4000" dirty="0" smtClean="0">
                <a:latin typeface="Kristen ITC" pitchFamily="66" charset="0"/>
              </a:rPr>
              <a:t>ère de Marine est dans la cuisine?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2800" y="4953000"/>
            <a:ext cx="5334000" cy="1323439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Oui, son père est dans la cuisine.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7410" name="Picture 2" descr="http://www.nydailynews.com/img/2009/08/19/alg_man_coo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4286250" cy="2886076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04800"/>
            <a:ext cx="6324600" cy="1323439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3. La sœur </a:t>
            </a:r>
            <a:r>
              <a:rPr lang="fr-FR" sz="4000" dirty="0" smtClean="0">
                <a:latin typeface="Kristen ITC" pitchFamily="66" charset="0"/>
              </a:rPr>
              <a:t>de Marine est blonde?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2800" y="4953000"/>
            <a:ext cx="5334000" cy="1323439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Oui, sa sœur est blonde.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8434" name="Picture 2" descr="http://t0.gstatic.com/images?q=tbn:ANd9GcRB5Zk6-LtSJ670jxqCgsjfYsOkewZOyEv1MU-Un0c4w4hsDlE4HA&amp;t=1"/>
          <p:cNvPicPr>
            <a:picLocks noChangeAspect="1" noChangeArrowheads="1"/>
          </p:cNvPicPr>
          <p:nvPr/>
        </p:nvPicPr>
        <p:blipFill>
          <a:blip r:embed="rId2" cstate="print"/>
          <a:srcRect l="3586" t="7571" r="4964" b="9148"/>
          <a:stretch>
            <a:fillRect/>
          </a:stretch>
        </p:blipFill>
        <p:spPr bwMode="auto">
          <a:xfrm>
            <a:off x="685800" y="2133600"/>
            <a:ext cx="3886200" cy="251460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04800"/>
            <a:ext cx="6324600" cy="1323439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4. La sœur de Thomas est à Paris</a:t>
            </a:r>
            <a:r>
              <a:rPr lang="fr-FR" sz="4000" dirty="0" smtClean="0">
                <a:latin typeface="Kristen ITC" pitchFamily="66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2800" y="4953000"/>
            <a:ext cx="5334000" cy="1323439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Oui, sa sœur est à Paris.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9458" name="Picture 2" descr="http://images.forbes.com/media/2009/07/17/eiffel-tower-tourist-gi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05000"/>
            <a:ext cx="3810000" cy="266700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04800"/>
            <a:ext cx="6324600" cy="1323439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5. La maison de Thomas est jolie</a:t>
            </a:r>
            <a:r>
              <a:rPr lang="fr-FR" sz="4000" dirty="0" smtClean="0">
                <a:latin typeface="Kristen ITC" pitchFamily="66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2800" y="4953000"/>
            <a:ext cx="5334000" cy="1323439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Oui, sa maison est jolie.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482" name="Picture 2" descr="http://t1.gstatic.com/images?q=tbn:ANd9GcTBpFP61-QhZwSesqhWxPF3516K-WoDaqcFhHkNYWlGualRDJv_yQ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133600"/>
            <a:ext cx="3584242" cy="2333625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286</Words>
  <Application>Microsoft Office PowerPoint</Application>
  <PresentationFormat>On-screen Show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7</cp:revision>
  <dcterms:created xsi:type="dcterms:W3CDTF">2011-03-18T10:29:07Z</dcterms:created>
  <dcterms:modified xsi:type="dcterms:W3CDTF">2011-03-18T11:31:50Z</dcterms:modified>
</cp:coreProperties>
</file>